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A9FAD-A9C1-41E2-AC8A-86E5E8B6687F}" type="datetimeFigureOut">
              <a:rPr lang="it-IT"/>
              <a:pPr>
                <a:defRPr/>
              </a:pPr>
              <a:t>15/05/2019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ECADC-2E41-4F3F-9CF3-1AD21271FFD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2681C-1EB0-4927-8185-596698AFCE06}" type="datetimeFigureOut">
              <a:rPr lang="it-IT"/>
              <a:pPr>
                <a:defRPr/>
              </a:pPr>
              <a:t>15/05/2019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6A307-41E0-4B85-BFD7-C62911F1BAC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FA731-3EBD-4FFF-B7D3-0BCE175164C6}" type="datetimeFigureOut">
              <a:rPr lang="it-IT"/>
              <a:pPr>
                <a:defRPr/>
              </a:pPr>
              <a:t>15/05/2019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FA725-E263-4C3F-98E7-655C47CD9C3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B3552-B66D-4F8E-B950-5D564003854F}" type="datetimeFigureOut">
              <a:rPr lang="it-IT"/>
              <a:pPr>
                <a:defRPr/>
              </a:pPr>
              <a:t>15/05/2019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FF056-2C1A-4DD0-AD96-C08030D70B6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56E78-C76B-481B-8E0A-BBF3B2543C2A}" type="datetimeFigureOut">
              <a:rPr lang="it-IT"/>
              <a:pPr>
                <a:defRPr/>
              </a:pPr>
              <a:t>15/05/2019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73995-F24F-4D30-9816-F756AB233C4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0557B-0B11-4C70-B49E-62AEFD143F06}" type="datetimeFigureOut">
              <a:rPr lang="it-IT"/>
              <a:pPr>
                <a:defRPr/>
              </a:pPr>
              <a:t>15/05/2019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A2E51-3188-4CF4-90A0-652E5F0735B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121AD-E341-4C4C-91A1-A6DC77E4FDB1}" type="datetimeFigureOut">
              <a:rPr lang="it-IT"/>
              <a:pPr>
                <a:defRPr/>
              </a:pPr>
              <a:t>15/05/2019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E7323-79F0-40D3-B87E-7FD3DD128AF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80828-AE31-4CB0-A20B-A9C22DF355CA}" type="datetimeFigureOut">
              <a:rPr lang="it-IT"/>
              <a:pPr>
                <a:defRPr/>
              </a:pPr>
              <a:t>15/05/2019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D6A67-9685-448F-8D93-F8ADE1EB500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CF740-5816-4A0E-B795-533625BD03DA}" type="datetimeFigureOut">
              <a:rPr lang="it-IT"/>
              <a:pPr>
                <a:defRPr/>
              </a:pPr>
              <a:t>15/05/2019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89854-45D8-4970-9011-2AF87586149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6063F-C2CE-4AAB-A4A8-475B229794B1}" type="datetimeFigureOut">
              <a:rPr lang="it-IT"/>
              <a:pPr>
                <a:defRPr/>
              </a:pPr>
              <a:t>15/05/2019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E1076-5647-4325-87D5-6783DF17C5C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81AF7-F4BD-47B1-BA54-E82D4861ADE7}" type="datetimeFigureOut">
              <a:rPr lang="it-IT"/>
              <a:pPr>
                <a:defRPr/>
              </a:pPr>
              <a:t>15/05/2019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9AAA5-7B41-40AD-B4DA-CCEAB71BB4C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674F56-7930-483E-98E3-3E4DD54D3C54}" type="datetimeFigureOut">
              <a:rPr lang="it-IT"/>
              <a:pPr>
                <a:defRPr/>
              </a:pPr>
              <a:t>15/05/2019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CDA886-9B47-424C-AD60-B54BCDEA081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smtClean="0"/>
              <a:t/>
            </a:r>
            <a:br>
              <a:rPr lang="it-IT" smtClean="0"/>
            </a:br>
            <a:endParaRPr lang="it-IT" smtClean="0"/>
          </a:p>
        </p:txBody>
      </p:sp>
      <p:sp>
        <p:nvSpPr>
          <p:cNvPr id="4" name="Rettangolo 3"/>
          <p:cNvSpPr/>
          <p:nvPr/>
        </p:nvSpPr>
        <p:spPr>
          <a:xfrm>
            <a:off x="1547664" y="1340768"/>
            <a:ext cx="554461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Progetto di Arte</a:t>
            </a:r>
            <a:endParaRPr lang="it-IT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331640" y="2996952"/>
            <a:ext cx="6768752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cs typeface="+mn-cs"/>
              </a:rPr>
              <a:t>cl. 2° C Primaria “G. Carducci”</a:t>
            </a:r>
            <a:endParaRPr lang="it-IT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Segnaposto contenuto 3" descr="IMG-20190510-WA003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479425"/>
            <a:ext cx="6337300" cy="6192838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Segnaposto contenuto 3" descr="IMG-20190510-WA003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33413" y="417513"/>
            <a:ext cx="7610475" cy="5708650"/>
          </a:xfr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smtClean="0"/>
          </a:p>
        </p:txBody>
      </p:sp>
      <p:pic>
        <p:nvPicPr>
          <p:cNvPr id="24578" name="Segnaposto contenuto 3" descr="IMG-20190510-WA003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55625" y="1600200"/>
            <a:ext cx="8032750" cy="4525963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Segnaposto contenuto 3" descr="IMG-20190510-WA004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5613" y="1700213"/>
            <a:ext cx="8231187" cy="432435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Tornati a scuola abbiamo provato anche </a:t>
            </a:r>
            <a:r>
              <a:rPr lang="it-IT" dirty="0" err="1" smtClean="0"/>
              <a:t>noi…</a:t>
            </a:r>
            <a:endParaRPr lang="it-IT" dirty="0"/>
          </a:p>
        </p:txBody>
      </p:sp>
      <p:pic>
        <p:nvPicPr>
          <p:cNvPr id="26626" name="Segnaposto contenuto 3" descr="IMG-20190510-WA0057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54163" y="1600200"/>
            <a:ext cx="6330950" cy="4746625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Segnaposto contenuto 3" descr="IMG-20190510-WA003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28663" y="981075"/>
            <a:ext cx="7299325" cy="5473700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Poi siamo passati a Mirò</a:t>
            </a:r>
          </a:p>
        </p:txBody>
      </p:sp>
      <p:pic>
        <p:nvPicPr>
          <p:cNvPr id="28674" name="Segnaposto contenuto 5" descr="IMG-20190510-WA001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Segnaposto contenuto 3" descr="IMG-20190510-WA001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5500" y="561975"/>
            <a:ext cx="7418388" cy="5564188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Segnaposto contenuto 3" descr="IMG-20190510-WA001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765175"/>
            <a:ext cx="7372350" cy="5527675"/>
          </a:xfr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Segnaposto contenuto 3" descr="IMG-20190510-WA001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549275"/>
            <a:ext cx="7875587" cy="5905500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539750" y="549275"/>
            <a:ext cx="8135938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Tale Progetto si articola in due percorsi</a:t>
            </a:r>
            <a:endParaRPr lang="it-IT" dirty="0"/>
          </a:p>
        </p:txBody>
      </p:sp>
      <p:cxnSp>
        <p:nvCxnSpPr>
          <p:cNvPr id="5" name="Connettore 2 4"/>
          <p:cNvCxnSpPr/>
          <p:nvPr/>
        </p:nvCxnSpPr>
        <p:spPr>
          <a:xfrm flipH="1">
            <a:off x="2124075" y="1484313"/>
            <a:ext cx="1079500" cy="2016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/>
          <p:cNvCxnSpPr/>
          <p:nvPr/>
        </p:nvCxnSpPr>
        <p:spPr>
          <a:xfrm>
            <a:off x="6084888" y="1484313"/>
            <a:ext cx="1079500" cy="18002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e 8"/>
          <p:cNvSpPr/>
          <p:nvPr/>
        </p:nvSpPr>
        <p:spPr>
          <a:xfrm>
            <a:off x="539750" y="3716338"/>
            <a:ext cx="36004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200" dirty="0"/>
              <a:t>Il ritratto</a:t>
            </a:r>
            <a:endParaRPr lang="it-IT" sz="3200" dirty="0"/>
          </a:p>
        </p:txBody>
      </p:sp>
      <p:sp>
        <p:nvSpPr>
          <p:cNvPr id="10" name="Ovale 9"/>
          <p:cNvSpPr/>
          <p:nvPr/>
        </p:nvSpPr>
        <p:spPr>
          <a:xfrm>
            <a:off x="5148263" y="3716338"/>
            <a:ext cx="3384550" cy="8651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dirty="0"/>
              <a:t>Gli</a:t>
            </a:r>
            <a:r>
              <a:rPr lang="it-IT" dirty="0"/>
              <a:t> </a:t>
            </a:r>
            <a:r>
              <a:rPr lang="it-IT" sz="2800" dirty="0"/>
              <a:t>artisti</a:t>
            </a:r>
            <a:endParaRPr lang="it-IT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Segnaposto contenuto 3" descr="IMG-20190510-WA001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620713"/>
            <a:ext cx="7683500" cy="5762625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Segnaposto contenuto 3" descr="IMG-20190510-WA001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11413" y="333375"/>
            <a:ext cx="4525962" cy="6034088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Segnaposto contenuto 3" descr="IMG-20190510-WA0006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39975" y="476250"/>
            <a:ext cx="4525963" cy="6035675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Segnaposto contenuto 3" descr="IMG-20190510-WA002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836613"/>
            <a:ext cx="7200900" cy="5400675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Segnaposto contenuto 3" descr="IMG-20190510-WA0056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  <p:sp>
        <p:nvSpPr>
          <p:cNvPr id="36866" name="CasellaDiTesto 4"/>
          <p:cNvSpPr txBox="1">
            <a:spLocks noChangeArrowheads="1"/>
          </p:cNvSpPr>
          <p:nvPr/>
        </p:nvSpPr>
        <p:spPr bwMode="auto">
          <a:xfrm>
            <a:off x="1835150" y="765175"/>
            <a:ext cx="56165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4000">
                <a:latin typeface="Calibri" pitchFamily="34" charset="0"/>
              </a:rPr>
              <a:t>E per carnevale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Il percorso continua con </a:t>
            </a:r>
            <a:r>
              <a:rPr lang="it-IT" dirty="0" err="1" smtClean="0"/>
              <a:t>Munch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sz="3100" dirty="0" smtClean="0"/>
              <a:t>(da realizzare)</a:t>
            </a:r>
            <a:endParaRPr lang="it-IT" sz="3100" dirty="0"/>
          </a:p>
        </p:txBody>
      </p:sp>
      <p:sp>
        <p:nvSpPr>
          <p:cNvPr id="37890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mtClean="0"/>
              <a:t>Abbiamo pensato di personalizzare il suo famoso urlo riproducendo lo sfondo ed inserendo al posto della figura la foto di ciascun bambino che con l’espressione del volto ed i gesti rappresenta la paura; legando così questo progetto con quello che ha per tema “Le emozioni”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5400" smtClean="0"/>
              <a:t>Il ritratto</a:t>
            </a:r>
          </a:p>
        </p:txBody>
      </p:sp>
      <p:sp>
        <p:nvSpPr>
          <p:cNvPr id="15362" name="Segnaposto contenuto 2"/>
          <p:cNvSpPr>
            <a:spLocks noGrp="1"/>
          </p:cNvSpPr>
          <p:nvPr>
            <p:ph idx="1"/>
          </p:nvPr>
        </p:nvSpPr>
        <p:spPr>
          <a:xfrm>
            <a:off x="539750" y="1196975"/>
            <a:ext cx="8229600" cy="4525963"/>
          </a:xfrm>
        </p:spPr>
        <p:txBody>
          <a:bodyPr/>
          <a:lstStyle/>
          <a:p>
            <a:r>
              <a:rPr lang="it-IT" smtClean="0"/>
              <a:t>Sulle orme di Leonardo da Vinci.</a:t>
            </a:r>
          </a:p>
          <a:p>
            <a:r>
              <a:rPr lang="it-IT" smtClean="0"/>
              <a:t>Dopo avere letto alcuni album illustrati</a:t>
            </a:r>
          </a:p>
          <a:p>
            <a:endParaRPr lang="it-IT" smtClean="0"/>
          </a:p>
          <a:p>
            <a:endParaRPr lang="it-IT" smtClean="0"/>
          </a:p>
          <a:p>
            <a:endParaRPr lang="it-IT" smtClean="0"/>
          </a:p>
          <a:p>
            <a:endParaRPr lang="it-IT" smtClean="0"/>
          </a:p>
          <a:p>
            <a:endParaRPr lang="it-IT" smtClean="0"/>
          </a:p>
        </p:txBody>
      </p:sp>
      <p:pic>
        <p:nvPicPr>
          <p:cNvPr id="15363" name="Immagine 4" descr="IMG-20190510-WA007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2565400"/>
            <a:ext cx="3821112" cy="380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Immagine 5" descr="IMG-20190510-WA006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2565400"/>
            <a:ext cx="2608263" cy="365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Rivisitazioni fantasiose della Gioconda </a:t>
            </a:r>
            <a:endParaRPr lang="it-IT" dirty="0"/>
          </a:p>
        </p:txBody>
      </p:sp>
      <p:pic>
        <p:nvPicPr>
          <p:cNvPr id="16386" name="Segnaposto contenuto 3" descr="IMG-20190510-WA000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836613"/>
            <a:ext cx="3811588" cy="2974975"/>
          </a:xfrm>
        </p:spPr>
      </p:pic>
      <p:pic>
        <p:nvPicPr>
          <p:cNvPr id="16387" name="Immagine 4" descr="IMG-20190510-WA000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07000" y="908050"/>
            <a:ext cx="39370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Immagine 6" descr="IMG-20190510-WA001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43513" y="3933825"/>
            <a:ext cx="3900487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Immagine 7" descr="IMG-20190510-WA0020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3536950"/>
            <a:ext cx="4427538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Al Museo di Fucecchio </a:t>
            </a:r>
            <a:br>
              <a:rPr lang="it-IT" dirty="0" smtClean="0"/>
            </a:br>
            <a:r>
              <a:rPr lang="it-IT" dirty="0" smtClean="0"/>
              <a:t>“Percorso sul ritratto” </a:t>
            </a:r>
            <a:br>
              <a:rPr lang="it-IT" dirty="0" smtClean="0"/>
            </a:br>
            <a:r>
              <a:rPr lang="it-IT" dirty="0" smtClean="0"/>
              <a:t>e realizzazione dell’autoritratto</a:t>
            </a:r>
            <a:endParaRPr lang="it-IT" dirty="0"/>
          </a:p>
        </p:txBody>
      </p:sp>
      <p:pic>
        <p:nvPicPr>
          <p:cNvPr id="17410" name="Segnaposto contenuto 3" descr="IMG-20190510-WA005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62113" y="1700213"/>
            <a:ext cx="5902325" cy="4425950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Segnaposto contenuto 5" descr="IMG-20190510-WA0026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908175" cy="2543175"/>
          </a:xfrm>
        </p:spPr>
      </p:pic>
      <p:pic>
        <p:nvPicPr>
          <p:cNvPr id="18434" name="Immagine 6" descr="IMG-20190510-WA003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4316413"/>
            <a:ext cx="1905000" cy="254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Immagine 7" descr="IMG-20190510-WA003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0"/>
            <a:ext cx="1803400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Immagine 8" descr="IMG-20190510-WA0043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21513" y="0"/>
            <a:ext cx="2122487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CasellaDiTesto 9"/>
          <p:cNvSpPr txBox="1">
            <a:spLocks noChangeArrowheads="1"/>
          </p:cNvSpPr>
          <p:nvPr/>
        </p:nvSpPr>
        <p:spPr bwMode="auto">
          <a:xfrm>
            <a:off x="2339975" y="2349500"/>
            <a:ext cx="4392613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200">
                <a:latin typeface="Calibri" pitchFamily="34" charset="0"/>
              </a:rPr>
              <a:t>Per la festa della mamma abbiamo eseguito il loro ritratto e lo abbiamo incorniciato</a:t>
            </a:r>
          </a:p>
        </p:txBody>
      </p:sp>
      <p:pic>
        <p:nvPicPr>
          <p:cNvPr id="18438" name="Immagine 10" descr="IMG-20190510-WA0053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8150" y="3716338"/>
            <a:ext cx="2355850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Immagine 11" descr="IMG-20190510-WA0062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621088"/>
            <a:ext cx="2427288" cy="32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Immagine 12" descr="IMG-20190510-WA0060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95513" y="0"/>
            <a:ext cx="183673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e 5"/>
          <p:cNvSpPr/>
          <p:nvPr/>
        </p:nvSpPr>
        <p:spPr>
          <a:xfrm>
            <a:off x="3132138" y="188913"/>
            <a:ext cx="273526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9458" name="Titolo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r>
              <a:rPr lang="it-IT" smtClean="0"/>
              <a:t>Gli artisti</a:t>
            </a:r>
          </a:p>
        </p:txBody>
      </p:sp>
      <p:sp>
        <p:nvSpPr>
          <p:cNvPr id="19459" name="Segnaposto contenuto 2"/>
          <p:cNvSpPr>
            <a:spLocks noGrp="1"/>
          </p:cNvSpPr>
          <p:nvPr>
            <p:ph idx="1"/>
          </p:nvPr>
        </p:nvSpPr>
        <p:spPr>
          <a:xfrm>
            <a:off x="395288" y="981075"/>
            <a:ext cx="8229600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it-IT" smtClean="0"/>
              <a:t>Tutto è iniziato con la mostra </a:t>
            </a:r>
          </a:p>
          <a:p>
            <a:pPr algn="ctr">
              <a:buFont typeface="Arial" charset="0"/>
              <a:buNone/>
            </a:pPr>
            <a:r>
              <a:rPr lang="it-IT" smtClean="0"/>
              <a:t>Kandinsky color e</a:t>
            </a:r>
            <a:r>
              <a:rPr lang="it-IT" smtClean="0">
                <a:solidFill>
                  <a:srgbClr val="FF0000"/>
                </a:solidFill>
              </a:rPr>
              <a:t>x</a:t>
            </a:r>
            <a:r>
              <a:rPr lang="it-IT" smtClean="0"/>
              <a:t>perience </a:t>
            </a:r>
          </a:p>
          <a:p>
            <a:pPr algn="ctr">
              <a:buFont typeface="Arial" charset="0"/>
              <a:buNone/>
            </a:pPr>
            <a:endParaRPr lang="it-IT" smtClean="0"/>
          </a:p>
        </p:txBody>
      </p:sp>
      <p:pic>
        <p:nvPicPr>
          <p:cNvPr id="19460" name="Immagine 3" descr="IMG-20190510-WA002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2114550"/>
            <a:ext cx="59055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Segnaposto contenuto 3" descr="IMG-20190510-WA0028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4425" y="846138"/>
            <a:ext cx="7572375" cy="5678487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Segnaposto contenuto 5" descr="IMG-20190510-WA0038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0750" y="741363"/>
            <a:ext cx="7180263" cy="53848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131</Words>
  <Application>Microsoft Office PowerPoint</Application>
  <PresentationFormat>Presentazione su schermo (4:3)</PresentationFormat>
  <Paragraphs>21</Paragraphs>
  <Slides>25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Modello struttura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28" baseType="lpstr">
      <vt:lpstr>Calibri</vt:lpstr>
      <vt:lpstr>Arial</vt:lpstr>
      <vt:lpstr>Tema di Office</vt:lpstr>
      <vt:lpstr> </vt:lpstr>
      <vt:lpstr>Tale Progetto si articola in due percorsi</vt:lpstr>
      <vt:lpstr>Il ritratto</vt:lpstr>
      <vt:lpstr>Rivisitazioni fantasiose della Gioconda </vt:lpstr>
      <vt:lpstr>Al Museo di Fucecchio  “Percorso sul ritratto”  e realizzazione dell’autoritratto</vt:lpstr>
      <vt:lpstr>Diapositiva 6</vt:lpstr>
      <vt:lpstr>Gli artisti</vt:lpstr>
      <vt:lpstr>Diapositiva 8</vt:lpstr>
      <vt:lpstr>Diapositiva 9</vt:lpstr>
      <vt:lpstr>Diapositiva 10</vt:lpstr>
      <vt:lpstr>Diapositiva 11</vt:lpstr>
      <vt:lpstr>Diapositiva 12</vt:lpstr>
      <vt:lpstr>Diapositiva 13</vt:lpstr>
      <vt:lpstr>Tornati a scuola abbiamo provato anche noi…</vt:lpstr>
      <vt:lpstr>Diapositiva 15</vt:lpstr>
      <vt:lpstr>Poi siamo passati a Mirò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Il percorso continua con Munch (da realizzare)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CLAUDIA</dc:creator>
  <cp:lastModifiedBy>Admin</cp:lastModifiedBy>
  <cp:revision>8</cp:revision>
  <dcterms:created xsi:type="dcterms:W3CDTF">2019-05-10T16:17:07Z</dcterms:created>
  <dcterms:modified xsi:type="dcterms:W3CDTF">2019-05-14T22:47:56Z</dcterms:modified>
</cp:coreProperties>
</file>